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190"/>
  </p:notesMasterIdLst>
  <p:sldIdLst>
    <p:sldId id="256" r:id="rId3"/>
    <p:sldId id="259" r:id="rId4"/>
    <p:sldId id="260" r:id="rId5"/>
    <p:sldId id="380" r:id="rId6"/>
    <p:sldId id="381" r:id="rId7"/>
    <p:sldId id="382" r:id="rId8"/>
    <p:sldId id="383" r:id="rId9"/>
    <p:sldId id="384" r:id="rId10"/>
    <p:sldId id="385" r:id="rId11"/>
    <p:sldId id="315" r:id="rId12"/>
    <p:sldId id="386" r:id="rId13"/>
    <p:sldId id="425" r:id="rId14"/>
    <p:sldId id="426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81" r:id="rId48"/>
    <p:sldId id="578" r:id="rId49"/>
    <p:sldId id="580" r:id="rId50"/>
    <p:sldId id="579" r:id="rId51"/>
    <p:sldId id="552" r:id="rId52"/>
    <p:sldId id="553" r:id="rId53"/>
    <p:sldId id="554" r:id="rId54"/>
    <p:sldId id="555" r:id="rId55"/>
    <p:sldId id="556" r:id="rId56"/>
    <p:sldId id="557" r:id="rId57"/>
    <p:sldId id="558" r:id="rId58"/>
    <p:sldId id="559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71" r:id="rId71"/>
    <p:sldId id="572" r:id="rId72"/>
    <p:sldId id="573" r:id="rId73"/>
    <p:sldId id="436" r:id="rId74"/>
    <p:sldId id="582" r:id="rId75"/>
    <p:sldId id="503" r:id="rId76"/>
    <p:sldId id="379" r:id="rId77"/>
    <p:sldId id="378" r:id="rId78"/>
    <p:sldId id="373" r:id="rId79"/>
    <p:sldId id="377" r:id="rId80"/>
    <p:sldId id="376" r:id="rId81"/>
    <p:sldId id="375" r:id="rId82"/>
    <p:sldId id="374" r:id="rId83"/>
    <p:sldId id="371" r:id="rId84"/>
    <p:sldId id="281" r:id="rId85"/>
    <p:sldId id="370" r:id="rId86"/>
    <p:sldId id="504" r:id="rId87"/>
    <p:sldId id="505" r:id="rId88"/>
    <p:sldId id="506" r:id="rId89"/>
    <p:sldId id="507" r:id="rId90"/>
    <p:sldId id="387" r:id="rId91"/>
    <p:sldId id="299" r:id="rId92"/>
    <p:sldId id="364" r:id="rId93"/>
    <p:sldId id="363" r:id="rId94"/>
    <p:sldId id="362" r:id="rId95"/>
    <p:sldId id="361" r:id="rId96"/>
    <p:sldId id="519" r:id="rId97"/>
    <p:sldId id="388" r:id="rId98"/>
    <p:sldId id="574" r:id="rId99"/>
    <p:sldId id="437" r:id="rId100"/>
    <p:sldId id="438" r:id="rId101"/>
    <p:sldId id="627" r:id="rId102"/>
    <p:sldId id="439" r:id="rId103"/>
    <p:sldId id="440" r:id="rId104"/>
    <p:sldId id="441" r:id="rId105"/>
    <p:sldId id="442" r:id="rId106"/>
    <p:sldId id="628" r:id="rId107"/>
    <p:sldId id="443" r:id="rId108"/>
    <p:sldId id="444" r:id="rId109"/>
    <p:sldId id="445" r:id="rId110"/>
    <p:sldId id="446" r:id="rId111"/>
    <p:sldId id="449" r:id="rId112"/>
    <p:sldId id="629" r:id="rId113"/>
    <p:sldId id="516" r:id="rId114"/>
    <p:sldId id="630" r:id="rId115"/>
    <p:sldId id="517" r:id="rId116"/>
    <p:sldId id="454" r:id="rId117"/>
    <p:sldId id="518" r:id="rId118"/>
    <p:sldId id="450" r:id="rId119"/>
    <p:sldId id="575" r:id="rId120"/>
    <p:sldId id="258" r:id="rId121"/>
    <p:sldId id="269" r:id="rId122"/>
    <p:sldId id="576" r:id="rId123"/>
    <p:sldId id="406" r:id="rId124"/>
    <p:sldId id="270" r:id="rId125"/>
    <p:sldId id="405" r:id="rId126"/>
    <p:sldId id="404" r:id="rId127"/>
    <p:sldId id="403" r:id="rId128"/>
    <p:sldId id="283" r:id="rId129"/>
    <p:sldId id="408" r:id="rId130"/>
    <p:sldId id="407" r:id="rId131"/>
    <p:sldId id="284" r:id="rId132"/>
    <p:sldId id="412" r:id="rId133"/>
    <p:sldId id="411" r:id="rId134"/>
    <p:sldId id="410" r:id="rId135"/>
    <p:sldId id="409" r:id="rId136"/>
    <p:sldId id="583" r:id="rId137"/>
    <p:sldId id="282" r:id="rId138"/>
    <p:sldId id="417" r:id="rId139"/>
    <p:sldId id="416" r:id="rId140"/>
    <p:sldId id="415" r:id="rId141"/>
    <p:sldId id="414" r:id="rId142"/>
    <p:sldId id="584" r:id="rId143"/>
    <p:sldId id="470" r:id="rId144"/>
    <p:sldId id="585" r:id="rId145"/>
    <p:sldId id="473" r:id="rId146"/>
    <p:sldId id="586" r:id="rId147"/>
    <p:sldId id="413" r:id="rId148"/>
    <p:sldId id="471" r:id="rId149"/>
    <p:sldId id="587" r:id="rId150"/>
    <p:sldId id="508" r:id="rId151"/>
    <p:sldId id="509" r:id="rId152"/>
    <p:sldId id="577" r:id="rId153"/>
    <p:sldId id="621" r:id="rId154"/>
    <p:sldId id="622" r:id="rId155"/>
    <p:sldId id="591" r:id="rId156"/>
    <p:sldId id="592" r:id="rId157"/>
    <p:sldId id="593" r:id="rId158"/>
    <p:sldId id="594" r:id="rId159"/>
    <p:sldId id="595" r:id="rId160"/>
    <p:sldId id="596" r:id="rId161"/>
    <p:sldId id="597" r:id="rId162"/>
    <p:sldId id="624" r:id="rId163"/>
    <p:sldId id="598" r:id="rId164"/>
    <p:sldId id="599" r:id="rId165"/>
    <p:sldId id="631" r:id="rId166"/>
    <p:sldId id="626" r:id="rId167"/>
    <p:sldId id="600" r:id="rId168"/>
    <p:sldId id="601" r:id="rId169"/>
    <p:sldId id="602" r:id="rId170"/>
    <p:sldId id="603" r:id="rId171"/>
    <p:sldId id="604" r:id="rId172"/>
    <p:sldId id="605" r:id="rId173"/>
    <p:sldId id="606" r:id="rId174"/>
    <p:sldId id="607" r:id="rId175"/>
    <p:sldId id="608" r:id="rId176"/>
    <p:sldId id="609" r:id="rId177"/>
    <p:sldId id="610" r:id="rId178"/>
    <p:sldId id="611" r:id="rId179"/>
    <p:sldId id="612" r:id="rId180"/>
    <p:sldId id="613" r:id="rId181"/>
    <p:sldId id="614" r:id="rId182"/>
    <p:sldId id="615" r:id="rId183"/>
    <p:sldId id="420" r:id="rId184"/>
    <p:sldId id="422" r:id="rId185"/>
    <p:sldId id="423" r:id="rId186"/>
    <p:sldId id="424" r:id="rId187"/>
    <p:sldId id="290" r:id="rId188"/>
    <p:sldId id="291" r:id="rId1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A50021"/>
    <a:srgbClr val="E66868"/>
    <a:srgbClr val="FF99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77917" autoAdjust="0"/>
  </p:normalViewPr>
  <p:slideViewPr>
    <p:cSldViewPr snapToGrid="0">
      <p:cViewPr varScale="1">
        <p:scale>
          <a:sx n="58" d="100"/>
          <a:sy n="58" d="100"/>
        </p:scale>
        <p:origin x="99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93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95.png"/><Relationship Id="rId2" Type="http://schemas.openxmlformats.org/officeDocument/2006/relationships/image" Target="../media/image100.jpeg"/><Relationship Id="rId1" Type="http://schemas.openxmlformats.org/officeDocument/2006/relationships/image" Target="../media/image99.png"/><Relationship Id="rId6" Type="http://schemas.openxmlformats.org/officeDocument/2006/relationships/image" Target="../media/image104.jp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image" Target="../media/image11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image" Target="../media/image11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image" Target="../media/image11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image" Target="../media/image118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4BE7DC4E-6445-4E9B-9C6F-6367A4E12424}" type="presOf" srcId="{B16AD185-1391-4E39-9BAF-A732DB967608}" destId="{E88444CE-513E-46DB-98BB-1DE2BC38E1BB}" srcOrd="0" destOrd="0" presId="urn:microsoft.com/office/officeart/2005/8/layout/pList1"/>
    <dgm:cxn modelId="{FF02D4E5-9D81-46D4-95FC-FE46B019A19A}" type="presOf" srcId="{04AD746E-8E68-4392-9A62-A2FC85A9D0C5}" destId="{50032E18-2E0A-4D65-A348-2C9C3E9B8328}" srcOrd="0" destOrd="0" presId="urn:microsoft.com/office/officeart/2005/8/layout/pList1"/>
    <dgm:cxn modelId="{255F3348-18F4-4F2A-8DF6-58E330A2E9C4}" type="presOf" srcId="{74753ABF-0F1C-41F7-A0EA-534D9E890088}" destId="{94E030C4-E9DF-4330-8488-9C7EEDE89341}" srcOrd="0" destOrd="0" presId="urn:microsoft.com/office/officeart/2005/8/layout/pList1"/>
    <dgm:cxn modelId="{52BD06BA-62AC-420D-AACA-339499F94960}" type="presOf" srcId="{C8464284-228C-4A68-B873-0718032E1E61}" destId="{AB026361-32AF-4200-8E3C-B6BC87A0F3C1}" srcOrd="0" destOrd="0" presId="urn:microsoft.com/office/officeart/2005/8/layout/pList1"/>
    <dgm:cxn modelId="{3B09F5FE-A25D-4545-A4CC-82A06B82B0AF}" type="presOf" srcId="{B7CBB414-2922-46D6-B611-97803FA2EA87}" destId="{B757D4AA-FA2C-4215-8650-9A3D2455F1DC}" srcOrd="0" destOrd="0" presId="urn:microsoft.com/office/officeart/2005/8/layout/pList1"/>
    <dgm:cxn modelId="{8E35DCDF-B894-4835-AAB4-75D2AB2F2508}" type="presOf" srcId="{0332B7DE-AD17-4C1F-8900-FB918E76237C}" destId="{8ABD6398-AAB5-46D3-9A57-5E4F4E5ECD95}" srcOrd="0" destOrd="0" presId="urn:microsoft.com/office/officeart/2005/8/layout/pList1"/>
    <dgm:cxn modelId="{657FE55E-9A8E-4119-86A2-61DDB2CBF8A5}" type="presOf" srcId="{718C467A-847A-4B70-BBBD-A1F0C172C58F}" destId="{0DA19ACC-408E-4451-802F-CB6DD2B511B0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FAEB66B0-3D2B-49A4-9DD6-520AA3286F04}" type="presOf" srcId="{6D5C9105-0581-4715-9FD1-70D5A8D11C9C}" destId="{FC755826-ECAD-4F40-B435-FEBA5291562C}" srcOrd="0" destOrd="0" presId="urn:microsoft.com/office/officeart/2005/8/layout/pList1"/>
    <dgm:cxn modelId="{D3AB7770-7C7F-4250-8233-CE4BA2693F7E}" type="presOf" srcId="{29D0DBE8-8877-4EE0-8982-49B95F362E57}" destId="{727ECDE9-FDCC-49DC-B5D7-440767CDB634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87A8C90-039D-4040-AAB7-B1B33559B421}" type="presOf" srcId="{494D11BF-2D98-4173-BACD-F1000D645904}" destId="{E9CC8302-00BD-4FDD-BBB3-EFB1ABC4C93C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BE2727BD-C67F-43A3-ADA4-9886D5D2F589}" type="presParOf" srcId="{E9CC8302-00BD-4FDD-BBB3-EFB1ABC4C93C}" destId="{8BB36275-E7F0-4A62-8059-5368D93228A2}" srcOrd="0" destOrd="0" presId="urn:microsoft.com/office/officeart/2005/8/layout/pList1"/>
    <dgm:cxn modelId="{B6B53654-B2AA-412D-91E3-C982510B269A}" type="presParOf" srcId="{8BB36275-E7F0-4A62-8059-5368D93228A2}" destId="{38D94112-4B62-4450-BAB0-6C010E898920}" srcOrd="0" destOrd="0" presId="urn:microsoft.com/office/officeart/2005/8/layout/pList1"/>
    <dgm:cxn modelId="{049D17D6-8093-4046-981C-57BA29E98049}" type="presParOf" srcId="{8BB36275-E7F0-4A62-8059-5368D93228A2}" destId="{50032E18-2E0A-4D65-A348-2C9C3E9B8328}" srcOrd="1" destOrd="0" presId="urn:microsoft.com/office/officeart/2005/8/layout/pList1"/>
    <dgm:cxn modelId="{5D6A8D1E-B1D6-44B1-A01D-37CE50AA19EC}" type="presParOf" srcId="{E9CC8302-00BD-4FDD-BBB3-EFB1ABC4C93C}" destId="{FC755826-ECAD-4F40-B435-FEBA5291562C}" srcOrd="1" destOrd="0" presId="urn:microsoft.com/office/officeart/2005/8/layout/pList1"/>
    <dgm:cxn modelId="{918D0C7A-755E-44AA-B209-E00EBBC27E7A}" type="presParOf" srcId="{E9CC8302-00BD-4FDD-BBB3-EFB1ABC4C93C}" destId="{5F1E0AA5-3E18-4D8E-9B0A-B3CCC142EC1C}" srcOrd="2" destOrd="0" presId="urn:microsoft.com/office/officeart/2005/8/layout/pList1"/>
    <dgm:cxn modelId="{6706D0BC-C83B-43FA-961E-42B74693BA41}" type="presParOf" srcId="{5F1E0AA5-3E18-4D8E-9B0A-B3CCC142EC1C}" destId="{36FAAB07-1BD4-42B4-8036-62B0F623ED4C}" srcOrd="0" destOrd="0" presId="urn:microsoft.com/office/officeart/2005/8/layout/pList1"/>
    <dgm:cxn modelId="{54FA4A0C-9CB7-44AE-B918-932F2AF3E074}" type="presParOf" srcId="{5F1E0AA5-3E18-4D8E-9B0A-B3CCC142EC1C}" destId="{AB026361-32AF-4200-8E3C-B6BC87A0F3C1}" srcOrd="1" destOrd="0" presId="urn:microsoft.com/office/officeart/2005/8/layout/pList1"/>
    <dgm:cxn modelId="{A3CDE2E5-7776-41C2-B78C-73D17E57B4E5}" type="presParOf" srcId="{E9CC8302-00BD-4FDD-BBB3-EFB1ABC4C93C}" destId="{94E030C4-E9DF-4330-8488-9C7EEDE89341}" srcOrd="3" destOrd="0" presId="urn:microsoft.com/office/officeart/2005/8/layout/pList1"/>
    <dgm:cxn modelId="{3BEF4B81-FC45-4A12-883B-ED17522D804F}" type="presParOf" srcId="{E9CC8302-00BD-4FDD-BBB3-EFB1ABC4C93C}" destId="{742F499D-E874-47BF-B42F-0CE2A0FAE01D}" srcOrd="4" destOrd="0" presId="urn:microsoft.com/office/officeart/2005/8/layout/pList1"/>
    <dgm:cxn modelId="{49037FCA-6E70-41F8-B617-C91076AF19AB}" type="presParOf" srcId="{742F499D-E874-47BF-B42F-0CE2A0FAE01D}" destId="{DB4DFF25-2111-49EB-BC56-4ACC6D2E3C4A}" srcOrd="0" destOrd="0" presId="urn:microsoft.com/office/officeart/2005/8/layout/pList1"/>
    <dgm:cxn modelId="{BED4D137-C35D-48D6-88BA-E10151C8058E}" type="presParOf" srcId="{742F499D-E874-47BF-B42F-0CE2A0FAE01D}" destId="{E88444CE-513E-46DB-98BB-1DE2BC38E1BB}" srcOrd="1" destOrd="0" presId="urn:microsoft.com/office/officeart/2005/8/layout/pList1"/>
    <dgm:cxn modelId="{ABD50F2F-1B0F-447C-AA50-EE47A0231A48}" type="presParOf" srcId="{E9CC8302-00BD-4FDD-BBB3-EFB1ABC4C93C}" destId="{B757D4AA-FA2C-4215-8650-9A3D2455F1DC}" srcOrd="5" destOrd="0" presId="urn:microsoft.com/office/officeart/2005/8/layout/pList1"/>
    <dgm:cxn modelId="{FBE178C8-9993-46C7-8650-8764A4B7F97E}" type="presParOf" srcId="{E9CC8302-00BD-4FDD-BBB3-EFB1ABC4C93C}" destId="{70F74CA5-9F6A-4B7A-9221-F4AD7AAC9A13}" srcOrd="6" destOrd="0" presId="urn:microsoft.com/office/officeart/2005/8/layout/pList1"/>
    <dgm:cxn modelId="{7578650E-60D6-4BDD-A153-F294CAE90282}" type="presParOf" srcId="{70F74CA5-9F6A-4B7A-9221-F4AD7AAC9A13}" destId="{B77A94D5-558B-4298-8C2F-665637DEF3C5}" srcOrd="0" destOrd="0" presId="urn:microsoft.com/office/officeart/2005/8/layout/pList1"/>
    <dgm:cxn modelId="{5A9A2DBE-ACFC-4DA0-8350-9F4003C3D293}" type="presParOf" srcId="{70F74CA5-9F6A-4B7A-9221-F4AD7AAC9A13}" destId="{0DA19ACC-408E-4451-802F-CB6DD2B511B0}" srcOrd="1" destOrd="0" presId="urn:microsoft.com/office/officeart/2005/8/layout/pList1"/>
    <dgm:cxn modelId="{60742258-6703-4577-8910-AC0A93C63868}" type="presParOf" srcId="{E9CC8302-00BD-4FDD-BBB3-EFB1ABC4C93C}" destId="{727ECDE9-FDCC-49DC-B5D7-440767CDB634}" srcOrd="7" destOrd="0" presId="urn:microsoft.com/office/officeart/2005/8/layout/pList1"/>
    <dgm:cxn modelId="{3703CB9A-317B-405F-AAC1-9CEA79FEFA11}" type="presParOf" srcId="{E9CC8302-00BD-4FDD-BBB3-EFB1ABC4C93C}" destId="{9E92DAB2-612C-446B-B2AF-22AEB9B1AF59}" srcOrd="8" destOrd="0" presId="urn:microsoft.com/office/officeart/2005/8/layout/pList1"/>
    <dgm:cxn modelId="{66F57F86-2874-4D0B-9F50-7F080271435F}" type="presParOf" srcId="{9E92DAB2-612C-446B-B2AF-22AEB9B1AF59}" destId="{42108F33-182C-4014-975C-104417C9CEFC}" srcOrd="0" destOrd="0" presId="urn:microsoft.com/office/officeart/2005/8/layout/pList1"/>
    <dgm:cxn modelId="{76BE31B8-E7F8-4D16-9BC0-D16DAABD2CB8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06D6239-1E5B-4EDB-BB26-7AD1160B0ED0}" type="presOf" srcId="{0332B7DE-AD17-4C1F-8900-FB918E76237C}" destId="{8ABD6398-AAB5-46D3-9A57-5E4F4E5ECD95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580ECFA5-118C-4365-A200-C296E797F775}" type="presOf" srcId="{29D0DBE8-8877-4EE0-8982-49B95F362E57}" destId="{727ECDE9-FDCC-49DC-B5D7-440767CDB634}" srcOrd="0" destOrd="0" presId="urn:microsoft.com/office/officeart/2005/8/layout/pList1"/>
    <dgm:cxn modelId="{1BB6A7AD-B740-4EFF-9B7C-1B142CD7A356}" type="presOf" srcId="{C8464284-228C-4A68-B873-0718032E1E61}" destId="{AB026361-32AF-4200-8E3C-B6BC87A0F3C1}" srcOrd="0" destOrd="0" presId="urn:microsoft.com/office/officeart/2005/8/layout/pList1"/>
    <dgm:cxn modelId="{72E83A70-E262-4480-A962-275E12C9A16E}" type="presOf" srcId="{718C467A-847A-4B70-BBBD-A1F0C172C58F}" destId="{0DA19ACC-408E-4451-802F-CB6DD2B511B0}" srcOrd="0" destOrd="0" presId="urn:microsoft.com/office/officeart/2005/8/layout/pList1"/>
    <dgm:cxn modelId="{C0E0C363-669F-438A-9FD3-11117FB4178B}" type="presOf" srcId="{6D5C9105-0581-4715-9FD1-70D5A8D11C9C}" destId="{FC755826-ECAD-4F40-B435-FEBA5291562C}" srcOrd="0" destOrd="0" presId="urn:microsoft.com/office/officeart/2005/8/layout/pList1"/>
    <dgm:cxn modelId="{55A7B284-320D-42E7-B80A-85C6FFE46806}" type="presOf" srcId="{B16AD185-1391-4E39-9BAF-A732DB967608}" destId="{E88444CE-513E-46DB-98BB-1DE2BC38E1BB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028BC460-F8FF-4DCC-B502-3162211EA76F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19420A4E-16A5-45ED-A8DD-2BAB7F008CBC}" type="presOf" srcId="{494D11BF-2D98-4173-BACD-F1000D645904}" destId="{E9CC8302-00BD-4FDD-BBB3-EFB1ABC4C93C}" srcOrd="0" destOrd="0" presId="urn:microsoft.com/office/officeart/2005/8/layout/pList1"/>
    <dgm:cxn modelId="{A46C632B-BA1C-4BA9-8E39-A51813D85DAF}" type="presOf" srcId="{04AD746E-8E68-4392-9A62-A2FC85A9D0C5}" destId="{50032E18-2E0A-4D65-A348-2C9C3E9B8328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B483E7D7-0C11-4D62-87AE-608E8DC2A9FC}" type="presOf" srcId="{74753ABF-0F1C-41F7-A0EA-534D9E890088}" destId="{94E030C4-E9DF-4330-8488-9C7EEDE89341}" srcOrd="0" destOrd="0" presId="urn:microsoft.com/office/officeart/2005/8/layout/pList1"/>
    <dgm:cxn modelId="{2A025304-2787-4C63-9E03-16892D17C167}" type="presParOf" srcId="{E9CC8302-00BD-4FDD-BBB3-EFB1ABC4C93C}" destId="{8BB36275-E7F0-4A62-8059-5368D93228A2}" srcOrd="0" destOrd="0" presId="urn:microsoft.com/office/officeart/2005/8/layout/pList1"/>
    <dgm:cxn modelId="{4F3F08CD-9AEF-4941-AE88-ECDA9CC7745A}" type="presParOf" srcId="{8BB36275-E7F0-4A62-8059-5368D93228A2}" destId="{38D94112-4B62-4450-BAB0-6C010E898920}" srcOrd="0" destOrd="0" presId="urn:microsoft.com/office/officeart/2005/8/layout/pList1"/>
    <dgm:cxn modelId="{26C543DC-30E1-4BE5-8659-D7BDCF40E466}" type="presParOf" srcId="{8BB36275-E7F0-4A62-8059-5368D93228A2}" destId="{50032E18-2E0A-4D65-A348-2C9C3E9B8328}" srcOrd="1" destOrd="0" presId="urn:microsoft.com/office/officeart/2005/8/layout/pList1"/>
    <dgm:cxn modelId="{7711870D-B598-49A9-844E-494ECF1365C6}" type="presParOf" srcId="{E9CC8302-00BD-4FDD-BBB3-EFB1ABC4C93C}" destId="{FC755826-ECAD-4F40-B435-FEBA5291562C}" srcOrd="1" destOrd="0" presId="urn:microsoft.com/office/officeart/2005/8/layout/pList1"/>
    <dgm:cxn modelId="{0175B13F-936F-4A4C-90BA-9EE28959E766}" type="presParOf" srcId="{E9CC8302-00BD-4FDD-BBB3-EFB1ABC4C93C}" destId="{5F1E0AA5-3E18-4D8E-9B0A-B3CCC142EC1C}" srcOrd="2" destOrd="0" presId="urn:microsoft.com/office/officeart/2005/8/layout/pList1"/>
    <dgm:cxn modelId="{7AD22B7F-DFD6-4F23-A7E4-FF783474C20C}" type="presParOf" srcId="{5F1E0AA5-3E18-4D8E-9B0A-B3CCC142EC1C}" destId="{36FAAB07-1BD4-42B4-8036-62B0F623ED4C}" srcOrd="0" destOrd="0" presId="urn:microsoft.com/office/officeart/2005/8/layout/pList1"/>
    <dgm:cxn modelId="{282B80DE-C337-455F-B603-05C05E90076C}" type="presParOf" srcId="{5F1E0AA5-3E18-4D8E-9B0A-B3CCC142EC1C}" destId="{AB026361-32AF-4200-8E3C-B6BC87A0F3C1}" srcOrd="1" destOrd="0" presId="urn:microsoft.com/office/officeart/2005/8/layout/pList1"/>
    <dgm:cxn modelId="{B2FEF7EF-41E6-4A63-98C8-09E81B96A717}" type="presParOf" srcId="{E9CC8302-00BD-4FDD-BBB3-EFB1ABC4C93C}" destId="{94E030C4-E9DF-4330-8488-9C7EEDE89341}" srcOrd="3" destOrd="0" presId="urn:microsoft.com/office/officeart/2005/8/layout/pList1"/>
    <dgm:cxn modelId="{D9B88FD4-37EA-4945-BF7D-53C52B538EC6}" type="presParOf" srcId="{E9CC8302-00BD-4FDD-BBB3-EFB1ABC4C93C}" destId="{742F499D-E874-47BF-B42F-0CE2A0FAE01D}" srcOrd="4" destOrd="0" presId="urn:microsoft.com/office/officeart/2005/8/layout/pList1"/>
    <dgm:cxn modelId="{B386ADF6-E073-415F-9B48-6B1ABFB8476B}" type="presParOf" srcId="{742F499D-E874-47BF-B42F-0CE2A0FAE01D}" destId="{DB4DFF25-2111-49EB-BC56-4ACC6D2E3C4A}" srcOrd="0" destOrd="0" presId="urn:microsoft.com/office/officeart/2005/8/layout/pList1"/>
    <dgm:cxn modelId="{A47CDF03-32B5-49AF-BA8C-8720F585BCA2}" type="presParOf" srcId="{742F499D-E874-47BF-B42F-0CE2A0FAE01D}" destId="{E88444CE-513E-46DB-98BB-1DE2BC38E1BB}" srcOrd="1" destOrd="0" presId="urn:microsoft.com/office/officeart/2005/8/layout/pList1"/>
    <dgm:cxn modelId="{1C3926DF-6193-473F-BB6C-E6176D6C88AD}" type="presParOf" srcId="{E9CC8302-00BD-4FDD-BBB3-EFB1ABC4C93C}" destId="{B757D4AA-FA2C-4215-8650-9A3D2455F1DC}" srcOrd="5" destOrd="0" presId="urn:microsoft.com/office/officeart/2005/8/layout/pList1"/>
    <dgm:cxn modelId="{717CAA86-DC96-46FF-BBA9-4AC928BBEB00}" type="presParOf" srcId="{E9CC8302-00BD-4FDD-BBB3-EFB1ABC4C93C}" destId="{70F74CA5-9F6A-4B7A-9221-F4AD7AAC9A13}" srcOrd="6" destOrd="0" presId="urn:microsoft.com/office/officeart/2005/8/layout/pList1"/>
    <dgm:cxn modelId="{61EB6C7F-0FE2-4BAB-A370-19C623E74CE9}" type="presParOf" srcId="{70F74CA5-9F6A-4B7A-9221-F4AD7AAC9A13}" destId="{B77A94D5-558B-4298-8C2F-665637DEF3C5}" srcOrd="0" destOrd="0" presId="urn:microsoft.com/office/officeart/2005/8/layout/pList1"/>
    <dgm:cxn modelId="{9232F459-249F-4CD9-8ACC-EABA0B02E8A3}" type="presParOf" srcId="{70F74CA5-9F6A-4B7A-9221-F4AD7AAC9A13}" destId="{0DA19ACC-408E-4451-802F-CB6DD2B511B0}" srcOrd="1" destOrd="0" presId="urn:microsoft.com/office/officeart/2005/8/layout/pList1"/>
    <dgm:cxn modelId="{92714043-A307-4799-93E7-C04CC145341D}" type="presParOf" srcId="{E9CC8302-00BD-4FDD-BBB3-EFB1ABC4C93C}" destId="{727ECDE9-FDCC-49DC-B5D7-440767CDB634}" srcOrd="7" destOrd="0" presId="urn:microsoft.com/office/officeart/2005/8/layout/pList1"/>
    <dgm:cxn modelId="{15A0F0A0-7160-471C-A530-F7E435C8DB1E}" type="presParOf" srcId="{E9CC8302-00BD-4FDD-BBB3-EFB1ABC4C93C}" destId="{9E92DAB2-612C-446B-B2AF-22AEB9B1AF59}" srcOrd="8" destOrd="0" presId="urn:microsoft.com/office/officeart/2005/8/layout/pList1"/>
    <dgm:cxn modelId="{FF49A145-02DA-4EC7-A289-691924C82874}" type="presParOf" srcId="{9E92DAB2-612C-446B-B2AF-22AEB9B1AF59}" destId="{42108F33-182C-4014-975C-104417C9CEFC}" srcOrd="0" destOrd="0" presId="urn:microsoft.com/office/officeart/2005/8/layout/pList1"/>
    <dgm:cxn modelId="{CBBBC788-E2EF-4ECB-AFDD-BA7C40FA1307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3511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7574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18496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123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782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844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559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919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394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0221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3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312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0918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0216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61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894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872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719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561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Kính thưa quí hội đồng.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đt</a:t>
            </a:r>
            <a:r>
              <a:rPr lang="en-US" baseline="0" dirty="0" smtClean="0"/>
              <a:t> 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508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4035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:</a:t>
            </a:r>
            <a:br>
              <a:rPr lang="en-US" baseline="0" dirty="0" smtClean="0"/>
            </a:br>
            <a:r>
              <a:rPr lang="en-US" baseline="0" dirty="0" smtClean="0"/>
              <a:t>+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baseline="0" dirty="0" smtClean="0"/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68368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Vậy</a:t>
            </a:r>
            <a:r>
              <a:rPr lang="en-US" dirty="0" smtClean="0"/>
              <a:t>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7711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Trước tiên, hệ thống sẽ cung cấp các APIs với </a:t>
            </a: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vi-VN" dirty="0" smtClean="0"/>
              <a:t>chức năng riêng biệt.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4821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đc tích hợp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baseline="0" dirty="0" smtClean="0"/>
              <a:t> </a:t>
            </a:r>
            <a:r>
              <a:rPr lang="vi-VN" dirty="0" smtClean="0"/>
              <a:t>thư viện Volley </a:t>
            </a:r>
            <a:r>
              <a:rPr lang="en-US" dirty="0" smtClean="0"/>
              <a:t>(</a:t>
            </a:r>
            <a:r>
              <a:rPr lang="vi-VN" dirty="0" smtClean="0"/>
              <a:t>được hỗ trợ bởi chính Google</a:t>
            </a:r>
            <a:r>
              <a:rPr lang="en-US" dirty="0" smtClean="0"/>
              <a:t>) </a:t>
            </a:r>
            <a:r>
              <a:rPr lang="en-US" dirty="0" err="1" smtClean="0"/>
              <a:t>dùng</a:t>
            </a:r>
            <a:r>
              <a:rPr lang="vi-VN" dirty="0" smtClean="0"/>
              <a:t> để gửi các yêu cầu đến các APIs này.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739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47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355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Để đi sâu hơn, tôi </a:t>
            </a:r>
            <a:r>
              <a:rPr lang="en-US" dirty="0" err="1" smtClean="0"/>
              <a:t>xin</a:t>
            </a:r>
            <a:r>
              <a:rPr lang="vi-VN" dirty="0" smtClean="0"/>
              <a:t> nói về chức năng tìm sản phẩm. </a:t>
            </a:r>
          </a:p>
          <a:p>
            <a:r>
              <a:rPr lang="vi-VN" dirty="0" smtClean="0"/>
              <a:t>Khi người dùng tìm một sản phẩm theo tên bằng ứng dụng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6793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665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717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: Id, Name …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62879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Rồi</a:t>
            </a:r>
            <a:r>
              <a:rPr lang="en-US" baseline="0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502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Rồi từ APIs, các thông tin sản phẩm sẽ được gửi về ứng dụng di động và </a:t>
            </a:r>
            <a:r>
              <a:rPr lang="en-US" dirty="0" err="1" smtClean="0"/>
              <a:t>đc</a:t>
            </a:r>
            <a:r>
              <a:rPr lang="en-US" baseline="0" dirty="0" smtClean="0"/>
              <a:t> </a:t>
            </a:r>
            <a:r>
              <a:rPr lang="vi-VN" dirty="0" smtClean="0"/>
              <a:t>hiển thị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click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6733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Việc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</a:t>
            </a:r>
            <a:r>
              <a:rPr lang="en-US" dirty="0" err="1" smtClean="0"/>
              <a:t>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so vs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bớt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như</a:t>
            </a:r>
            <a:r>
              <a:rPr lang="en-US" baseline="0" dirty="0" smtClean="0"/>
              <a:t>: last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cmt</a:t>
            </a:r>
            <a:r>
              <a:rPr lang="en-US" baseline="0" dirty="0" smtClean="0"/>
              <a:t> Date</a:t>
            </a:r>
            <a:br>
              <a:rPr lang="en-US" baseline="0" dirty="0" smtClean="0"/>
            </a:b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0106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Tôi xin giải thích cách thức hoạt động của chức năng viết bình luận.</a:t>
            </a:r>
          </a:p>
          <a:p>
            <a:r>
              <a:rPr lang="vi-VN" dirty="0" smtClean="0"/>
              <a:t>Sau khi tìm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vi-VN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703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r>
              <a:rPr lang="vi-VN" dirty="0" smtClean="0"/>
              <a:t>gười dùng chọn chức năng viết bình luận và gửi bình 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97766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APIs.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044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93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&gt;70%.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42954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8466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API sẽ phản hồi về cho ưng dụng nếu kết quả để thông báo cho người 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1328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giải thích cách thức hoạt động của chức năng thêm vào danh sách ưa thích.</a:t>
            </a:r>
          </a:p>
          <a:p>
            <a:r>
              <a:rPr lang="vi-VN" dirty="0" smtClean="0"/>
              <a:t>Sau khi tìm sản phẩm, người dùng chọn chức năng thêm vào danh sách ưa thích.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7476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sẽ lưu thông tin sản phẩm về cơ sơ dữ liệu của ứng dụng, ở đây chúng tôi sử dụng Sqlite.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….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6167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Khi người dùng chọn xem danh sách ưa thích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9495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thông tin sản phẩm</a:t>
            </a:r>
            <a:r>
              <a:rPr lang="en-US" baseline="0" dirty="0" smtClean="0"/>
              <a:t> </a:t>
            </a:r>
            <a:r>
              <a:rPr lang="vi-VN" dirty="0" smtClean="0"/>
              <a:t>sẽ đc tải từ đây lên mà k cần kết nối đến hệ thống.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4694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1722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minh họa kịch bản sử dụng ứng dụng di động.</a:t>
            </a:r>
          </a:p>
          <a:p>
            <a:r>
              <a:rPr lang="vi-VN" dirty="0" smtClean="0"/>
              <a:t>Người dùng sẽ lần lượt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r>
              <a:rPr lang="vi-VN" dirty="0" smtClean="0"/>
              <a:t> </a:t>
            </a:r>
            <a:endParaRPr lang="en-US" dirty="0" smtClean="0"/>
          </a:p>
          <a:p>
            <a:r>
              <a:rPr lang="en-US" dirty="0" smtClean="0"/>
              <a:t>+ T</a:t>
            </a:r>
            <a:r>
              <a:rPr lang="vi-VN" dirty="0" smtClean="0"/>
              <a:t>ìm sản 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61115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24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3691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13438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0599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Viết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2281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</a:t>
            </a:r>
            <a:r>
              <a:rPr lang="en-US" dirty="0" err="1" smtClean="0"/>
              <a:t>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4017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Vì lý do thời gian có hạn nên chúng tôi sẽ không minh họa các chức năng sau:</a:t>
            </a:r>
          </a:p>
          <a:p>
            <a:endParaRPr lang="en-US" dirty="0" smtClean="0"/>
          </a:p>
          <a:p>
            <a:r>
              <a:rPr lang="en-US" dirty="0" smtClean="0"/>
              <a:t>- Web: 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file excel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excel.</a:t>
            </a:r>
          </a:p>
          <a:p>
            <a:r>
              <a:rPr lang="en-US" dirty="0" smtClean="0"/>
              <a:t>+ Parse 1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endParaRPr lang="en-US" baseline="0" dirty="0" smtClean="0"/>
          </a:p>
          <a:p>
            <a:r>
              <a:rPr lang="en-US" baseline="0" dirty="0" smtClean="0"/>
              <a:t>+ Parse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1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comment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,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,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....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dirty="0" smtClean="0"/>
              <a:t>Mobile: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</a:t>
            </a:r>
            <a:r>
              <a:rPr lang="vi-VN" dirty="0" smtClean="0"/>
              <a:t>chức năng báo cáo bình luận xấu 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Chúng tôi nhận thấy giải pháp chúng tôi có những Ưu điểm và Khuyết điểm sau:</a:t>
            </a:r>
          </a:p>
          <a:p>
            <a:r>
              <a:rPr lang="vi-VN" dirty="0" smtClean="0"/>
              <a:t>Trước tiên là ưu điểm: </a:t>
            </a:r>
          </a:p>
          <a:p>
            <a:r>
              <a:rPr lang="vi-VN" dirty="0" smtClean="0"/>
              <a:t>+ thông tin đc lấy là từ những </a:t>
            </a:r>
            <a:r>
              <a:rPr lang="en-US" dirty="0" err="1" smtClean="0"/>
              <a:t>nguồn</a:t>
            </a:r>
            <a:r>
              <a:rPr lang="en-US" baseline="0" dirty="0" smtClean="0"/>
              <a:t> </a:t>
            </a:r>
            <a:r>
              <a:rPr lang="vi-VN" dirty="0" smtClean="0"/>
              <a:t>có uy tín</a:t>
            </a:r>
          </a:p>
          <a:p>
            <a:r>
              <a:rPr lang="vi-VN" dirty="0" smtClean="0"/>
              <a:t>+ phân tích bình luận </a:t>
            </a:r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vi-VN" dirty="0" smtClean="0"/>
          </a:p>
          <a:p>
            <a:r>
              <a:rPr lang="vi-VN" dirty="0" smtClean="0"/>
              <a:t>+ Xử lý các sản phẩm trùng</a:t>
            </a:r>
          </a:p>
          <a:p>
            <a:r>
              <a:rPr lang="vi-VN" dirty="0" smtClean="0"/>
              <a:t>+ Người dùng có thể đóng góp ý kiến để cải thiện các bình luận </a:t>
            </a:r>
          </a:p>
          <a:p>
            <a:r>
              <a:rPr lang="vi-VN" dirty="0" smtClean="0"/>
              <a:t>+ cũng như yêu cầu thêm sản phẩm chưa có trong hệ thống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Bên cạnh những ưu điểm đã nêu, vẫn còn 1 vài khuyết điểm như:</a:t>
            </a:r>
          </a:p>
          <a:p>
            <a:r>
              <a:rPr lang="vi-VN" dirty="0" smtClean="0"/>
              <a:t>+ Số trang uy tín có thể lấy không tin không nhiều</a:t>
            </a:r>
          </a:p>
          <a:p>
            <a:r>
              <a:rPr lang="vi-VN" dirty="0" smtClean="0"/>
              <a:t>+ Thuật toán phân tích câu chưa tối ưu. vài bình luận chưa chính xác.</a:t>
            </a:r>
          </a:p>
          <a:p>
            <a:r>
              <a:rPr lang="vi-VN" dirty="0" smtClean="0"/>
              <a:t>+ Chưa có chức năng tự động cập nhật thêm từ vào từ điển.</a:t>
            </a:r>
          </a:p>
          <a:p>
            <a:r>
              <a:rPr lang="vi-VN" dirty="0" smtClean="0"/>
              <a:t>+ Ứng dụng di động chỉ mới phát triển cho hệ điều hành Android.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Trong kế hoạch tương lai chúng tôi sẽ:</a:t>
            </a:r>
          </a:p>
          <a:p>
            <a:r>
              <a:rPr lang="vi-VN" dirty="0" smtClean="0"/>
              <a:t>+ Thêm vốn từ vào hệ thống.</a:t>
            </a:r>
          </a:p>
          <a:p>
            <a:r>
              <a:rPr lang="vi-VN" dirty="0" smtClean="0"/>
              <a:t>+ xây dựng cơ chế tự động cập nhật thêm từ tự động.</a:t>
            </a:r>
          </a:p>
          <a:p>
            <a:r>
              <a:rPr lang="vi-VN" dirty="0" smtClean="0"/>
              <a:t>+ Mở rộng thêm ra các lĩnh vực khác như </a:t>
            </a:r>
            <a:r>
              <a:rPr lang="en-US" dirty="0" err="1" smtClean="0"/>
              <a:t>điệt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</a:t>
            </a:r>
            <a:r>
              <a:rPr lang="vi-VN" dirty="0" smtClean="0"/>
              <a:t>hoặc các lĩnh vực kinh doanh cần thu thập ý kiến/ hành vi người dùng và phân 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quả</a:t>
            </a:r>
            <a:endParaRPr lang="vi-VN" dirty="0" smtClean="0"/>
          </a:p>
          <a:p>
            <a:r>
              <a:rPr lang="vi-VN" dirty="0" smtClean="0"/>
              <a:t>+ Hỗ trợ các hệ điều hành khác như iOS, WindowPhone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Phần trình bày của nhóm chúng tôi đến đây là kết thúc, xin cám ơn sự lắng nghe từ quí hội đồng.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8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83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84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71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3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1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7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1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1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15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9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6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3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04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33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93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8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22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2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04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1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78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80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89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4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68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0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3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09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715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27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7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60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8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29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73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95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238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7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346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92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parse,</a:t>
            </a:r>
            <a:r>
              <a:rPr lang="en-US" baseline="0" dirty="0" smtClean="0"/>
              <a:t> he thong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so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co id la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merge, san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</a:t>
            </a:r>
            <a:r>
              <a:rPr lang="en-US" baseline="0" dirty="0" smtClean="0"/>
              <a:t> alias, co product id la id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se dc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dau</a:t>
            </a:r>
            <a:r>
              <a:rPr lang="en-US" baseline="0" dirty="0" smtClean="0"/>
              <a:t> la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4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endParaRPr lang="en-US" baseline="0" dirty="0" smtClean="0"/>
          </a:p>
          <a:p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2635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Nguoi</a:t>
            </a:r>
            <a:r>
              <a:rPr lang="en-US" dirty="0" smtClean="0"/>
              <a:t>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vien</a:t>
            </a:r>
            <a:r>
              <a:rPr lang="en-US" dirty="0" smtClean="0"/>
              <a:t> se doc 100 </a:t>
            </a:r>
            <a:r>
              <a:rPr lang="en-US" dirty="0" err="1" smtClean="0"/>
              <a:t>binh</a:t>
            </a:r>
            <a:r>
              <a:rPr lang="en-US" dirty="0" smtClean="0"/>
              <a:t> </a:t>
            </a:r>
            <a:r>
              <a:rPr lang="en-US" dirty="0" err="1" smtClean="0"/>
              <a:t>luan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lingoes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7753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8/22/2015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8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6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6.png"/><Relationship Id="rId4" Type="http://schemas.openxmlformats.org/officeDocument/2006/relationships/image" Target="../media/image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6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92.png"/><Relationship Id="rId10" Type="http://schemas.openxmlformats.org/officeDocument/2006/relationships/image" Target="../media/image88.png"/><Relationship Id="rId4" Type="http://schemas.openxmlformats.org/officeDocument/2006/relationships/image" Target="../media/image96.png"/><Relationship Id="rId9" Type="http://schemas.openxmlformats.org/officeDocument/2006/relationships/image" Target="../media/image90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4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5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115.png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11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11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115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7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05.png"/><Relationship Id="rId4" Type="http://schemas.openxmlformats.org/officeDocument/2006/relationships/image" Target="../media/image52.png"/><Relationship Id="rId9" Type="http://schemas.openxmlformats.org/officeDocument/2006/relationships/image" Target="../media/image11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1.png"/><Relationship Id="rId4" Type="http://schemas.openxmlformats.org/officeDocument/2006/relationships/image" Target="../media/image38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23.png"/><Relationship Id="rId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76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1.png"/><Relationship Id="rId4" Type="http://schemas.openxmlformats.org/officeDocument/2006/relationships/image" Target="../media/image3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7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20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g"/><Relationship Id="rId11" Type="http://schemas.openxmlformats.org/officeDocument/2006/relationships/image" Target="../media/image63.png"/><Relationship Id="rId5" Type="http://schemas.openxmlformats.org/officeDocument/2006/relationships/image" Target="../media/image16.jp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8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57.png"/><Relationship Id="rId4" Type="http://schemas.openxmlformats.org/officeDocument/2006/relationships/image" Target="../media/image16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9.png"/><Relationship Id="rId3" Type="http://schemas.openxmlformats.org/officeDocument/2006/relationships/image" Target="../media/image56.png"/><Relationship Id="rId7" Type="http://schemas.openxmlformats.org/officeDocument/2006/relationships/image" Target="../media/image58.jp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77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Relationship Id="rId14" Type="http://schemas.openxmlformats.org/officeDocument/2006/relationships/image" Target="../media/image8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2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Analyze comment -</a:t>
            </a:r>
            <a:br>
              <a:rPr lang="en-US" sz="6000" dirty="0" smtClean="0"/>
            </a:br>
            <a:r>
              <a:rPr lang="en-US" sz="6000" dirty="0" smtClean="0"/>
              <a:t>Get words for database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23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4909302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Get words for database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08927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8745681">
            <a:off x="2740963" y="5331168"/>
            <a:ext cx="1022641" cy="295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3323" y="5751069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693453">
            <a:off x="5501059" y="5296049"/>
            <a:ext cx="1260275" cy="31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4078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6679999">
            <a:off x="4093440" y="5352803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85752" y="5783349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727949">
            <a:off x="4939678" y="5310882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1227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9794" y="5192495"/>
            <a:ext cx="15683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Totally</a:t>
            </a:r>
          </a:p>
          <a:p>
            <a:pPr algn="ctr"/>
            <a:r>
              <a:rPr 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Right Arrow 29"/>
          <p:cNvSpPr/>
          <p:nvPr/>
        </p:nvSpPr>
        <p:spPr>
          <a:xfrm rot="9371183">
            <a:off x="1930113" y="4964571"/>
            <a:ext cx="1196496" cy="306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Analyze comment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  <p:sp>
        <p:nvSpPr>
          <p:cNvPr id="2" name="Oval Callout 1"/>
          <p:cNvSpPr/>
          <p:nvPr/>
        </p:nvSpPr>
        <p:spPr>
          <a:xfrm>
            <a:off x="1265775" y="3575611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  <p:sp>
        <p:nvSpPr>
          <p:cNvPr id="39" name="Oval Callout 38"/>
          <p:cNvSpPr/>
          <p:nvPr/>
        </p:nvSpPr>
        <p:spPr>
          <a:xfrm>
            <a:off x="395652" y="3846925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  <p:bldP spid="39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1092497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don’t like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“don’t”, “like”,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133242" y="29248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“don’t”,</a:t>
            </a:r>
          </a:p>
          <a:p>
            <a:r>
              <a:rPr lang="en-US" dirty="0" smtClean="0"/>
              <a:t>“like”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8107869" y="387982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“like”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4169446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Callout 32"/>
          <p:cNvSpPr/>
          <p:nvPr/>
        </p:nvSpPr>
        <p:spPr>
          <a:xfrm>
            <a:off x="528237" y="4313904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 animBg="1"/>
      <p:bldP spid="13" grpId="0" animBg="1"/>
      <p:bldP spid="21" grpId="0"/>
      <p:bldP spid="27" grpId="0" animBg="1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39" grpId="0" animBg="1"/>
      <p:bldP spid="40" grpId="0" animBg="1"/>
      <p:bldP spid="42" grpId="0" animBg="1"/>
      <p:bldP spid="33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164457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have no problem with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“have”, “no”, “problem”, “with”,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285527" y="29248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“no”,</a:t>
            </a:r>
          </a:p>
          <a:p>
            <a:r>
              <a:rPr lang="en-US" dirty="0" smtClean="0"/>
              <a:t>“problem”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68221" y="387982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“problem”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Noun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26383" y="4066709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4" name="Oval Callout 33"/>
          <p:cNvSpPr/>
          <p:nvPr/>
        </p:nvSpPr>
        <p:spPr>
          <a:xfrm>
            <a:off x="528237" y="4313904"/>
            <a:ext cx="1524000" cy="688487"/>
          </a:xfrm>
          <a:prstGeom prst="wedgeEllipseCallout">
            <a:avLst>
              <a:gd name="adj1" fmla="val -33560"/>
              <a:gd name="adj2" fmla="val 74574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 animBg="1"/>
      <p:bldP spid="13" grpId="0" animBg="1"/>
      <p:bldP spid="21" grpId="0"/>
      <p:bldP spid="27" grpId="0" animBg="1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50" grpId="0" animBg="1"/>
      <p:bldP spid="39" grpId="0" animBg="1"/>
      <p:bldP spid="40" grpId="0" animBg="1"/>
      <p:bldP spid="42" grpId="0" animBg="1"/>
      <p:bldP spid="33" grpId="0" animBg="1"/>
      <p:bldP spid="34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794311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155648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764537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bought this laptop a year ago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“bought”, “this”, “laptop”, “a”, “year“, “ago”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3" y="4117949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3237" y="5483157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Neutral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940357" y="387982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97712" y="4040833"/>
            <a:ext cx="1105836" cy="589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  <a:endParaRPr lang="en-US" sz="1400" dirty="0"/>
          </a:p>
        </p:txBody>
      </p:sp>
      <p:sp>
        <p:nvSpPr>
          <p:cNvPr id="35" name="8-Point Star 34"/>
          <p:cNvSpPr/>
          <p:nvPr/>
        </p:nvSpPr>
        <p:spPr>
          <a:xfrm>
            <a:off x="2964470" y="4399388"/>
            <a:ext cx="1179125" cy="903966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</a:p>
          <a:p>
            <a:pPr algn="ctr"/>
            <a:r>
              <a:rPr lang="en-US" sz="1400" dirty="0" smtClean="0"/>
              <a:t>Flag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1961380" y="4715704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29" grpId="0"/>
      <p:bldP spid="31" grpId="0"/>
      <p:bldP spid="32" grpId="0"/>
      <p:bldP spid="37" grpId="0"/>
      <p:bldP spid="45" grpId="0" animBg="1"/>
      <p:bldP spid="46" grpId="0"/>
      <p:bldP spid="47" grpId="0" animBg="1"/>
      <p:bldP spid="48" grpId="0" animBg="1"/>
      <p:bldP spid="34" grpId="0" animBg="1"/>
      <p:bldP spid="35" grpId="0" animBg="1"/>
      <p:bldP spid="3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770606"/>
            <a:ext cx="1466844" cy="106024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 - Summary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Demonstration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parse recommended product automatically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2191110"/>
            <a:ext cx="487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Status of a recommended product</a:t>
            </a:r>
            <a:endParaRPr lang="en-US" sz="24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65614"/>
              </p:ext>
            </p:extLst>
          </p:nvPr>
        </p:nvGraphicFramePr>
        <p:xfrm>
          <a:off x="677334" y="2962534"/>
          <a:ext cx="88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565"/>
                <a:gridCol w="74014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cannot find this product automatically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added but the system cannot send notification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Duplicated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parsed but it is similar to existed product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 </a:t>
                      </a:r>
                      <a:r>
                        <a:rPr lang="en-US" baseline="0" dirty="0" smtClean="0"/>
                        <a:t>added and the system sent email to guest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Cancel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is out of date for handling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5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Collect Data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52267" y="4857807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laptop – Staff </a:t>
            </a:r>
            <a:r>
              <a:rPr lang="en-US" sz="2400" dirty="0"/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laptop – Staff </a:t>
            </a:r>
            <a:r>
              <a:rPr lang="en-US" sz="2400" dirty="0"/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147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148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  <p:sp>
        <p:nvSpPr>
          <p:cNvPr id="27" name="Multiply 26"/>
          <p:cNvSpPr/>
          <p:nvPr/>
        </p:nvSpPr>
        <p:spPr>
          <a:xfrm>
            <a:off x="8111964" y="4735093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2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5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2600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7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Mobile Application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0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2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4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9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5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5" name="TextBox 24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26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6" name="TextBox 2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4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36" name="TextBox 3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66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20094" y="3279208"/>
            <a:ext cx="2355574" cy="2249074"/>
            <a:chOff x="1699591" y="1930400"/>
            <a:chExt cx="2355574" cy="2249074"/>
          </a:xfrm>
        </p:grpSpPr>
        <p:sp>
          <p:nvSpPr>
            <p:cNvPr id="6" name="TextBox 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46383" y="3251199"/>
            <a:ext cx="2355574" cy="2526073"/>
            <a:chOff x="1699591" y="1930400"/>
            <a:chExt cx="2355574" cy="2526073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7334" y="1699567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Difference of Entities</a:t>
            </a:r>
            <a:endParaRPr lang="en-US" sz="24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206090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Mobile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21085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Web</a:t>
            </a:r>
            <a:endParaRPr lang="en-US" sz="2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9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193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215164" y="4306931"/>
            <a:ext cx="686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(Every sentence contains at least 5 words.)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01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41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291903" y="4228209"/>
            <a:ext cx="45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(Comment must &gt;70% correct.) 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49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3" name="Left Arrow 22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166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3" name="Right Arrow 32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34" name="Left Arrow 33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00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20" name="TextBox 19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826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45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19" name="TextBox 1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90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177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2" y="1784074"/>
            <a:ext cx="5482052" cy="492220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20657865">
            <a:off x="3402696" y="3582025"/>
            <a:ext cx="3506214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38400" cy="3355270"/>
          </a:xfrm>
        </p:spPr>
        <p:txBody>
          <a:bodyPr numCol="2"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Parse Specific laptop</a:t>
            </a:r>
          </a:p>
          <a:p>
            <a:r>
              <a:rPr lang="en-US" sz="2400" dirty="0" smtClean="0"/>
              <a:t>Force Parse Data</a:t>
            </a:r>
          </a:p>
          <a:p>
            <a:r>
              <a:rPr lang="en-US" sz="2400" dirty="0"/>
              <a:t>Re-analyze </a:t>
            </a:r>
            <a:r>
              <a:rPr lang="en-US" sz="2400" dirty="0" smtClean="0"/>
              <a:t>comments</a:t>
            </a:r>
          </a:p>
          <a:p>
            <a:r>
              <a:rPr lang="en-US" sz="2400" dirty="0" smtClean="0"/>
              <a:t>Auto cancel recommended product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</a:p>
          <a:p>
            <a:r>
              <a:rPr lang="en-US" sz="2400" dirty="0" smtClean="0"/>
              <a:t>Mobile</a:t>
            </a:r>
            <a:r>
              <a:rPr lang="en-US" sz="2400" dirty="0"/>
              <a:t>: Report comment</a:t>
            </a:r>
          </a:p>
          <a:p>
            <a:r>
              <a:rPr lang="en-US" sz="2400" dirty="0"/>
              <a:t>Mobile: Recommend product</a:t>
            </a:r>
          </a:p>
          <a:p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phone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87771"/>
            <a:ext cx="4050618" cy="419436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2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5890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682145" cy="3375247"/>
            <a:chOff x="7385012" y="1426266"/>
            <a:chExt cx="2682145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682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xpath?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1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4375680" y="4241061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61449" y="5693434"/>
            <a:ext cx="1345721" cy="7130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xPath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9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mtClean="0"/>
              <a:t>Detect Duplicated Product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14" y="3220394"/>
            <a:ext cx="3063623" cy="154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126624"/>
            <a:ext cx="3935228" cy="1635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8903" y="510047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0218" y="5100478"/>
            <a:ext cx="269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Retina 2015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Comparison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Duplicated Product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String </a:t>
            </a:r>
            <a:r>
              <a:rPr lang="en-US" sz="2800" dirty="0" smtClean="0">
                <a:solidFill>
                  <a:schemeClr val="tx1"/>
                </a:solidFill>
              </a:rPr>
              <a:t>Comparison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952811" y="643802"/>
            <a:ext cx="3327094" cy="1442605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701602" y="2836334"/>
            <a:ext cx="1170262" cy="2604270"/>
            <a:chOff x="2688138" y="2530010"/>
            <a:chExt cx="1165475" cy="2593618"/>
          </a:xfrm>
        </p:grpSpPr>
        <p:grpSp>
          <p:nvGrpSpPr>
            <p:cNvPr id="30" name="Group 29"/>
            <p:cNvGrpSpPr/>
            <p:nvPr/>
          </p:nvGrpSpPr>
          <p:grpSpPr>
            <a:xfrm>
              <a:off x="2848098" y="4282625"/>
              <a:ext cx="988845" cy="841003"/>
              <a:chOff x="2941952" y="3342755"/>
              <a:chExt cx="988845" cy="841003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3342755"/>
                <a:ext cx="612865" cy="612865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941952" y="3875981"/>
                <a:ext cx="988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Images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2700663" y="3450735"/>
              <a:ext cx="1152950" cy="801551"/>
              <a:chOff x="2777847" y="2655273"/>
              <a:chExt cx="1152950" cy="801551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2655273"/>
                <a:ext cx="612865" cy="612865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777847" y="3149047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Comments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688138" y="2530010"/>
              <a:ext cx="1152950" cy="885624"/>
              <a:chOff x="2789738" y="2220998"/>
              <a:chExt cx="1152950" cy="885624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89" y="2220998"/>
                <a:ext cx="612648" cy="612648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2789738" y="2798845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Description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34" name="Bent-Up Arrow 33"/>
          <p:cNvSpPr/>
          <p:nvPr/>
        </p:nvSpPr>
        <p:spPr>
          <a:xfrm rot="5400000">
            <a:off x="5077233" y="2581998"/>
            <a:ext cx="3667107" cy="2865391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306263" y="2836334"/>
            <a:ext cx="1160529" cy="2582611"/>
            <a:chOff x="648595" y="2530010"/>
            <a:chExt cx="1165475" cy="2593618"/>
          </a:xfrm>
        </p:grpSpPr>
        <p:grpSp>
          <p:nvGrpSpPr>
            <p:cNvPr id="35" name="Group 34"/>
            <p:cNvGrpSpPr/>
            <p:nvPr/>
          </p:nvGrpSpPr>
          <p:grpSpPr>
            <a:xfrm>
              <a:off x="808555" y="4282625"/>
              <a:ext cx="988845" cy="841003"/>
              <a:chOff x="2941952" y="3342755"/>
              <a:chExt cx="988845" cy="841003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3342755"/>
                <a:ext cx="612865" cy="612865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2941952" y="3875981"/>
                <a:ext cx="988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Images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61120" y="3450735"/>
              <a:ext cx="1152950" cy="801551"/>
              <a:chOff x="2777847" y="2655273"/>
              <a:chExt cx="1152950" cy="801551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1192" y="2655273"/>
                <a:ext cx="612865" cy="612865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2777847" y="3149047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Comments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48595" y="2530010"/>
              <a:ext cx="1152950" cy="885624"/>
              <a:chOff x="2789738" y="2220998"/>
              <a:chExt cx="1152950" cy="885624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59889" y="2220998"/>
                <a:ext cx="612648" cy="612648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2789738" y="2798845"/>
                <a:ext cx="1152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bg2">
                        <a:lumMod val="25000"/>
                      </a:schemeClr>
                    </a:solidFill>
                  </a:rPr>
                  <a:t>Description</a:t>
                </a:r>
                <a:endParaRPr lang="en-US" sz="1400" b="1" dirty="0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</p:grpSp>
      </p:grpSp>
      <p:sp>
        <p:nvSpPr>
          <p:cNvPr id="44" name="Rectangle 43"/>
          <p:cNvSpPr/>
          <p:nvPr/>
        </p:nvSpPr>
        <p:spPr>
          <a:xfrm>
            <a:off x="5701128" y="5349620"/>
            <a:ext cx="2084021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331710" y="1814778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209016" y="1811806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9413949" y="3976357"/>
            <a:ext cx="1196646" cy="1225400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8583060" y="5304482"/>
            <a:ext cx="3044446" cy="543765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9352074" y="3102565"/>
            <a:ext cx="1320398" cy="46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574354" y="1405905"/>
            <a:ext cx="875835" cy="1157488"/>
            <a:chOff x="6983655" y="656539"/>
            <a:chExt cx="1358298" cy="179510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5" y="656539"/>
              <a:ext cx="1358298" cy="135829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7077122" y="2061955"/>
              <a:ext cx="1141551" cy="389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Database</a:t>
              </a:r>
              <a:endParaRPr lang="en-US" sz="12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55" y="3716533"/>
            <a:ext cx="1038974" cy="10389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40" y="3716534"/>
            <a:ext cx="1038974" cy="1038974"/>
          </a:xfrm>
          <a:prstGeom prst="rect">
            <a:avLst/>
          </a:prstGeom>
        </p:spPr>
      </p:pic>
      <p:sp>
        <p:nvSpPr>
          <p:cNvPr id="61" name="Equal 60"/>
          <p:cNvSpPr/>
          <p:nvPr/>
        </p:nvSpPr>
        <p:spPr>
          <a:xfrm>
            <a:off x="1569287" y="4064146"/>
            <a:ext cx="347295" cy="34374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3119" y="3839090"/>
            <a:ext cx="656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74%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99881" y="4596060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Laptop 1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2121980" y="4596061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Laptop 2</a:t>
            </a:r>
            <a:endParaRPr lang="en-US" sz="1400" dirty="0"/>
          </a:p>
        </p:txBody>
      </p:sp>
      <p:sp>
        <p:nvSpPr>
          <p:cNvPr id="63" name="TextBox 62"/>
          <p:cNvSpPr txBox="1"/>
          <p:nvPr/>
        </p:nvSpPr>
        <p:spPr>
          <a:xfrm>
            <a:off x="4217716" y="1133195"/>
            <a:ext cx="9127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Laptop 1</a:t>
            </a:r>
            <a:endParaRPr lang="en-US" sz="1200" dirty="0"/>
          </a:p>
        </p:txBody>
      </p:sp>
      <p:sp>
        <p:nvSpPr>
          <p:cNvPr id="64" name="TextBox 63"/>
          <p:cNvSpPr txBox="1"/>
          <p:nvPr/>
        </p:nvSpPr>
        <p:spPr>
          <a:xfrm>
            <a:off x="6097426" y="1112060"/>
            <a:ext cx="912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Laptop 2</a:t>
            </a:r>
            <a:endParaRPr lang="en-US" sz="1400" dirty="0"/>
          </a:p>
        </p:txBody>
      </p:sp>
      <p:sp>
        <p:nvSpPr>
          <p:cNvPr id="11" name="Bent-Up Arrow 10"/>
          <p:cNvSpPr/>
          <p:nvPr/>
        </p:nvSpPr>
        <p:spPr>
          <a:xfrm rot="5400000" flipH="1">
            <a:off x="1608197" y="1385635"/>
            <a:ext cx="2226596" cy="2185534"/>
          </a:xfrm>
          <a:prstGeom prst="bentUpArrow">
            <a:avLst>
              <a:gd name="adj1" fmla="val 10420"/>
              <a:gd name="adj2" fmla="val 9993"/>
              <a:gd name="adj3" fmla="val 281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764722" y="1958614"/>
            <a:ext cx="818772" cy="1015557"/>
            <a:chOff x="167937" y="2438959"/>
            <a:chExt cx="1233061" cy="1529417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323054" y="3599045"/>
              <a:ext cx="678390" cy="369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 rot="5400000">
            <a:off x="1197737" y="2496897"/>
            <a:ext cx="167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Set Main Laptop</a:t>
            </a:r>
            <a:endParaRPr lang="en-US" sz="1600" dirty="0"/>
          </a:p>
        </p:txBody>
      </p:sp>
      <p:grpSp>
        <p:nvGrpSpPr>
          <p:cNvPr id="68" name="Group 67"/>
          <p:cNvGrpSpPr/>
          <p:nvPr/>
        </p:nvGrpSpPr>
        <p:grpSpPr>
          <a:xfrm>
            <a:off x="6280445" y="5740556"/>
            <a:ext cx="676484" cy="954634"/>
            <a:chOff x="167937" y="2438959"/>
            <a:chExt cx="1233061" cy="1740060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303825" y="3618018"/>
              <a:ext cx="1034928" cy="5610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Staff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1" grpId="0" animBg="1"/>
      <p:bldP spid="7" grpId="0"/>
      <p:bldP spid="8" grpId="0"/>
      <p:bldP spid="62" grpId="0"/>
      <p:bldP spid="63" grpId="0"/>
      <p:bldP spid="64" grpId="0"/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4" y="3082650"/>
            <a:ext cx="997227" cy="997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088" y="41770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354658" y="3516607"/>
            <a:ext cx="4241014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Search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3013624" y="2973730"/>
            <a:ext cx="2923082" cy="5485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Main laptop name</a:t>
            </a:r>
            <a:endParaRPr lang="en-US" b="1" dirty="0"/>
          </a:p>
        </p:txBody>
      </p:sp>
      <p:sp>
        <p:nvSpPr>
          <p:cNvPr id="8" name="Flowchart: Terminator 7"/>
          <p:cNvSpPr/>
          <p:nvPr/>
        </p:nvSpPr>
        <p:spPr>
          <a:xfrm>
            <a:off x="3012509" y="4087421"/>
            <a:ext cx="2923082" cy="548556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Alias laptop name</a:t>
            </a:r>
            <a:endParaRPr lang="en-US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Handle Duplicated Product – </a:t>
            </a:r>
            <a:br>
              <a:rPr lang="en-US" dirty="0"/>
            </a:br>
            <a:r>
              <a:rPr lang="en-US" dirty="0"/>
              <a:t>After merging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819322" y="2692849"/>
            <a:ext cx="3481311" cy="2201373"/>
            <a:chOff x="6234706" y="2707839"/>
            <a:chExt cx="3481311" cy="2201373"/>
          </a:xfrm>
        </p:grpSpPr>
        <p:grpSp>
          <p:nvGrpSpPr>
            <p:cNvPr id="11" name="Group 10"/>
            <p:cNvGrpSpPr/>
            <p:nvPr/>
          </p:nvGrpSpPr>
          <p:grpSpPr>
            <a:xfrm>
              <a:off x="7185573" y="2707839"/>
              <a:ext cx="1579579" cy="1617535"/>
              <a:chOff x="5599367" y="4333838"/>
              <a:chExt cx="1579579" cy="161753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9367" y="4333838"/>
                <a:ext cx="1579579" cy="157958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077101" y="5582041"/>
                <a:ext cx="68480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 smtClean="0">
                    <a:ln/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lumMod val="50000"/>
                          <a:alpha val="40000"/>
                        </a:schemeClr>
                      </a:outerShdw>
                    </a:effectLst>
                  </a:rPr>
                  <a:t>Main</a:t>
                </a:r>
                <a:endParaRPr lang="en-US" b="1" cap="none" spc="0" dirty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34706" y="4287419"/>
              <a:ext cx="3481311" cy="621793"/>
              <a:chOff x="4543345" y="6091125"/>
              <a:chExt cx="3481311" cy="62179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537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7755" y="6100052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864" y="6091125"/>
                <a:ext cx="621792" cy="62179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646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3345" y="6100270"/>
                <a:ext cx="612648" cy="6126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13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95685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691883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44448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531923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3492565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2652340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04905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492380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4078912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18006" y="1932540"/>
            <a:ext cx="9204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Laptop 1</a:t>
            </a:r>
            <a:endParaRPr lang="en-US" sz="1400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706230" y="1924072"/>
            <a:ext cx="92044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Laptop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6755586" y="4237673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534535" y="5836349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7044105" y="3059304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453947" y="718160"/>
            <a:ext cx="1116158" cy="1431433"/>
            <a:chOff x="6950941" y="656539"/>
            <a:chExt cx="1391012" cy="1783923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3655" y="656539"/>
              <a:ext cx="1358298" cy="1358298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6950941" y="2071130"/>
              <a:ext cx="1130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779541" y="4282625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566544" y="5871379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9057888" y="307023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07260" y="933330"/>
            <a:ext cx="816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67%</a:t>
            </a:r>
            <a:endParaRPr lang="en-US" b="1" dirty="0"/>
          </a:p>
        </p:txBody>
      </p:sp>
      <p:grpSp>
        <p:nvGrpSpPr>
          <p:cNvPr id="57" name="Group 56"/>
          <p:cNvGrpSpPr/>
          <p:nvPr/>
        </p:nvGrpSpPr>
        <p:grpSpPr>
          <a:xfrm>
            <a:off x="4644306" y="5733855"/>
            <a:ext cx="667411" cy="790352"/>
            <a:chOff x="106077" y="2438959"/>
            <a:chExt cx="1294921" cy="1533453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06077" y="3603080"/>
              <a:ext cx="678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3" grpId="0" animBg="1"/>
      <p:bldP spid="7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 smtClean="0"/>
              <a:t>Analyze Comment – Scenario problem</a:t>
            </a:r>
            <a:endParaRPr lang="en-US" sz="6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Scenario problem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Scenario problem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81465e-2379-4096-9436-ebaae4fb5c15" Revision="1" Stencil="System.MyShapes" StencilVersion="1.0"/>
</Control>
</file>

<file path=customXml/itemProps1.xml><?xml version="1.0" encoding="utf-8"?>
<ds:datastoreItem xmlns:ds="http://schemas.openxmlformats.org/officeDocument/2006/customXml" ds:itemID="{22F4DBE8-C788-4022-8643-75406FAA1E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2700</TotalTime>
  <Words>5405</Words>
  <Application>Microsoft Office PowerPoint</Application>
  <PresentationFormat>Widescreen</PresentationFormat>
  <Paragraphs>1707</Paragraphs>
  <Slides>187</Slides>
  <Notes>179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187</vt:i4>
      </vt:variant>
    </vt:vector>
  </HeadingPairs>
  <TitlesOfParts>
    <vt:vector size="197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Collect Data</vt:lpstr>
      <vt:lpstr>Collect Data Step 1: Find trusted website</vt:lpstr>
      <vt:lpstr>Collect Data Step 1: Find trusted website</vt:lpstr>
      <vt:lpstr>Collect Data </vt:lpstr>
      <vt:lpstr>Collect Data</vt:lpstr>
      <vt:lpstr>Collect Data</vt:lpstr>
      <vt:lpstr>Collect Data</vt:lpstr>
      <vt:lpstr>Collect Data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</vt:lpstr>
      <vt:lpstr>Collect Data</vt:lpstr>
      <vt:lpstr>Collect Data</vt:lpstr>
      <vt:lpstr>Collect Data</vt:lpstr>
      <vt:lpstr>Collect Data</vt:lpstr>
      <vt:lpstr>PowerPoint Presentation</vt:lpstr>
      <vt:lpstr>PowerPoint Presentation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</vt:lpstr>
      <vt:lpstr>Collect Data</vt:lpstr>
      <vt:lpstr>Collect Data</vt:lpstr>
      <vt:lpstr>Collect Data</vt:lpstr>
      <vt:lpstr>Collect Data</vt:lpstr>
      <vt:lpstr>Detect Duplicated Product</vt:lpstr>
      <vt:lpstr>Detect Duplicated Product String Comparision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 String Comparison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PowerPoint Presentation</vt:lpstr>
      <vt:lpstr>Handle Duplicated Product</vt:lpstr>
      <vt:lpstr>Analyze Comment – Scenario problem</vt:lpstr>
      <vt:lpstr>Scenario problem</vt:lpstr>
      <vt:lpstr>Scenario problem</vt:lpstr>
      <vt:lpstr>Analyze comment - Get words for database</vt:lpstr>
      <vt:lpstr>Get words for database</vt:lpstr>
      <vt:lpstr>PowerPoint Presentation</vt:lpstr>
      <vt:lpstr>PowerPoint Presentation</vt:lpstr>
      <vt:lpstr>PowerPoint Presentation</vt:lpstr>
      <vt:lpstr>Analyze comment</vt:lpstr>
      <vt:lpstr>PowerPoint Presentation</vt:lpstr>
      <vt:lpstr>Analyze Comment</vt:lpstr>
      <vt:lpstr>PowerPoint Presentation</vt:lpstr>
      <vt:lpstr>Analyze Comment – Check Adjectives/Adverbs</vt:lpstr>
      <vt:lpstr>PowerPoint Presentation</vt:lpstr>
      <vt:lpstr>Analyze Comment – Check Verbs</vt:lpstr>
      <vt:lpstr>PowerPoint Presentation</vt:lpstr>
      <vt:lpstr>Analyze Comment – Check Nouns</vt:lpstr>
      <vt:lpstr>PowerPoint Presentation</vt:lpstr>
      <vt:lpstr>Analyze Comment - After checking all word’s classes</vt:lpstr>
      <vt:lpstr>PowerPoint Presentation</vt:lpstr>
      <vt:lpstr>Analyze Comment - Summary</vt:lpstr>
      <vt:lpstr>Our Solution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Data Mobile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Akite Bánh Mì</cp:lastModifiedBy>
  <cp:revision>254</cp:revision>
  <dcterms:created xsi:type="dcterms:W3CDTF">2015-08-07T13:34:27Z</dcterms:created>
  <dcterms:modified xsi:type="dcterms:W3CDTF">2015-08-21T18:12:27Z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